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825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32746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68806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119602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97793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20756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8562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044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0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846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15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450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773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26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60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111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495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958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6121AB-BEF6-097A-8762-82EBE21586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Лекция 2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FF47D01-BC63-B1FE-B258-68216002AE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899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3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Ион</vt:lpstr>
      <vt:lpstr>Лекция 2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Полина Боковая</dc:creator>
  <cp:lastModifiedBy>Полина Боковая</cp:lastModifiedBy>
  <cp:revision>2</cp:revision>
  <dcterms:created xsi:type="dcterms:W3CDTF">2024-06-19T22:58:36Z</dcterms:created>
  <dcterms:modified xsi:type="dcterms:W3CDTF">2024-06-19T22:59:49Z</dcterms:modified>
</cp:coreProperties>
</file>