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AB3A824-1A51-4B26-AD58-A6D8E14F6C04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3325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07977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4044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495696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87277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9489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27314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96147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36571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03888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6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356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19455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6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66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35548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8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1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121AB-BEF6-097A-8762-82EBE21586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Лекция 3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FF47D01-BC63-B1FE-B258-68216002AE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89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Impact</vt:lpstr>
      <vt:lpstr>Главное мероприятие</vt:lpstr>
      <vt:lpstr>Лекция 3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Полина Боковая</dc:creator>
  <cp:lastModifiedBy>Полина Боковая</cp:lastModifiedBy>
  <cp:revision>3</cp:revision>
  <dcterms:created xsi:type="dcterms:W3CDTF">2024-06-19T22:58:36Z</dcterms:created>
  <dcterms:modified xsi:type="dcterms:W3CDTF">2024-06-19T23:00:06Z</dcterms:modified>
</cp:coreProperties>
</file>